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9C31511-C389-4B52-9137-4F87E2CE0E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095EF63-3A01-4395-91D8-037634AA5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following steps are going to be an important tool in helping you understand the English Customary System of Measuring distance.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 Steps to Measuring Success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Steps to Measuring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/>
              <a:t>1. Find </a:t>
            </a:r>
            <a:r>
              <a:rPr lang="en-US" b="1" dirty="0"/>
              <a:t>your scale and write it down as a denominator</a:t>
            </a:r>
          </a:p>
          <a:p>
            <a:pPr lvl="0">
              <a:buNone/>
            </a:pPr>
            <a:r>
              <a:rPr lang="en-US" b="1" dirty="0" smtClean="0"/>
              <a:t>2. Line </a:t>
            </a:r>
            <a:r>
              <a:rPr lang="en-US" b="1" dirty="0"/>
              <a:t>up the edge of what you are measuring with the zero edge of the ruler</a:t>
            </a:r>
            <a:endParaRPr lang="en-US" dirty="0"/>
          </a:p>
          <a:p>
            <a:pPr lvl="0">
              <a:buNone/>
            </a:pPr>
            <a:r>
              <a:rPr lang="en-US" b="1" dirty="0" smtClean="0"/>
              <a:t>3. Find </a:t>
            </a:r>
            <a:r>
              <a:rPr lang="en-US" b="1" dirty="0"/>
              <a:t>your whole number and write it down</a:t>
            </a:r>
            <a:endParaRPr lang="en-US" dirty="0"/>
          </a:p>
          <a:p>
            <a:pPr lvl="0">
              <a:buNone/>
            </a:pPr>
            <a:r>
              <a:rPr lang="en-US" b="1" dirty="0" smtClean="0"/>
              <a:t>4. Count </a:t>
            </a:r>
            <a:r>
              <a:rPr lang="en-US" b="1" dirty="0"/>
              <a:t>the number of spaces used and write it down as the numerator</a:t>
            </a:r>
            <a:endParaRPr lang="en-US" dirty="0"/>
          </a:p>
          <a:p>
            <a:pPr lvl="0">
              <a:buNone/>
            </a:pPr>
            <a:r>
              <a:rPr lang="en-US" b="1" dirty="0" smtClean="0"/>
              <a:t>5. Give </a:t>
            </a:r>
            <a:r>
              <a:rPr lang="en-US" b="1" dirty="0"/>
              <a:t>your measurement a unit and make sure you reduce.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Customary System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Inch (3 ways to represent)</a:t>
            </a:r>
          </a:p>
          <a:p>
            <a:pPr lvl="1"/>
            <a:r>
              <a:rPr lang="en-US" dirty="0" smtClean="0"/>
              <a:t>Inch (write the word)</a:t>
            </a:r>
          </a:p>
          <a:p>
            <a:pPr lvl="1"/>
            <a:r>
              <a:rPr lang="en-US" dirty="0" smtClean="0"/>
              <a:t>IN.    (Abbreviation)</a:t>
            </a:r>
          </a:p>
          <a:p>
            <a:pPr lvl="1"/>
            <a:r>
              <a:rPr lang="en-US" dirty="0" smtClean="0"/>
              <a:t>“       (Symbol)</a:t>
            </a:r>
          </a:p>
          <a:p>
            <a:r>
              <a:rPr lang="en-US" dirty="0" smtClean="0"/>
              <a:t>12” equals a foot</a:t>
            </a:r>
          </a:p>
          <a:p>
            <a:r>
              <a:rPr lang="en-US" dirty="0" smtClean="0"/>
              <a:t>3ft equals a yard</a:t>
            </a:r>
          </a:p>
          <a:p>
            <a:r>
              <a:rPr lang="en-US" dirty="0" smtClean="0"/>
              <a:t>5280’ equals a ________</a:t>
            </a:r>
          </a:p>
          <a:p>
            <a:r>
              <a:rPr lang="en-US" dirty="0" smtClean="0"/>
              <a:t>______</a:t>
            </a:r>
            <a:r>
              <a:rPr lang="en-US" dirty="0" err="1" smtClean="0"/>
              <a:t>yds</a:t>
            </a:r>
            <a:r>
              <a:rPr lang="en-US" dirty="0" smtClean="0"/>
              <a:t> equals a mile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168</TotalTime>
  <Words>145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5 Steps to Measuring Success</vt:lpstr>
      <vt:lpstr>5 Steps to Measuring Success</vt:lpstr>
      <vt:lpstr>English Customary System Units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Steps to Measuring Success</dc:title>
  <dc:creator>geary</dc:creator>
  <cp:lastModifiedBy>teacher</cp:lastModifiedBy>
  <cp:revision>4</cp:revision>
  <dcterms:created xsi:type="dcterms:W3CDTF">2009-10-27T14:17:21Z</dcterms:created>
  <dcterms:modified xsi:type="dcterms:W3CDTF">2010-03-22T17:22:23Z</dcterms:modified>
</cp:coreProperties>
</file>